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8" r:id="rId3"/>
    <p:sldId id="266" r:id="rId4"/>
    <p:sldId id="261" r:id="rId5"/>
    <p:sldId id="267" r:id="rId6"/>
    <p:sldId id="268" r:id="rId7"/>
    <p:sldId id="269" r:id="rId8"/>
    <p:sldId id="272" r:id="rId9"/>
    <p:sldId id="273" r:id="rId10"/>
    <p:sldId id="282" r:id="rId11"/>
    <p:sldId id="276" r:id="rId1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3F3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422429-74B3-4920-9C80-CCB3FF558C82}" v="49" dt="2022-09-13T21:41:48.8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>
        <p:scale>
          <a:sx n="110" d="100"/>
          <a:sy n="110" d="100"/>
        </p:scale>
        <p:origin x="449" y="5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9:41.2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9:41.8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9:42.2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9:43.0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9:43.3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9:45.2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9:45.6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8:20.7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8:47.1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8:54.5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9:05.4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9:06.0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9:06.3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9:06.7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9:10.6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9:55.0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8:03.5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1354 69 24575,'-703'0'0,"690"0"0,1 0 0,-2 1 0,2 0 0,0 2 0,0 0 0,0-1 0,-1 2 0,3 0 0,-2 0 0,1 1 0,-1 0 0,1 0 0,0 2 0,-10 7 0,-8 8 0,3 2 0,-1-1 0,-26 35 0,-33 31 0,53-59 0,2-4 0,1 1 0,2 1 0,1 2 0,-25 35 0,46-54 0,0-1 0,1 0 0,-1 2 0,2-2 0,1 2 0,0 0 0,0-2 0,1 2 0,1 0 0,-1-1 0,2 1 0,0 0 0,2-1 0,-1 1 0,1 0 0,1-1 0,6 18 0,3-2 0,2 1 0,1-1 0,0-1 0,3 0 0,1-2 0,0 1 0,3-2 0,1 0 0,1-1 0,0-2 0,2 1 0,0-3 0,2 0 0,43 21 0,-33-15 0,-3-1 0,0 3 0,-1 0 0,44 46 0,-42-36 0,4-4 0,65 48 0,53 33 0,-109-75 0,3-1 0,77 41 0,-28-24 0,-63-30 0,3-2 0,0-3 0,80 29 0,-54-27 0,1-3 0,1-2 0,-1-3 0,2-3 0,1-2 0,104 0 0,-154-7 0,0-2 0,2 1 0,-1-3 0,-1 1 0,0-2 0,1 0 0,-3-1 0,3-1 0,-3 0 0,1-2 0,0 0 0,23-12 0,19-19 0,-2-2 0,-1-3 0,84-80 0,-80 66 0,2 4 0,77-51 0,-124 92 0,-1 0 0,0-2 0,-1 0 0,-2-1 0,1 1 0,-1-2 0,-2 0 0,17-31 0,67-160 0,-74 156 0,-4 12 0,-11 27 0,0 0 0,-1 0 0,0 0 0,-3-1 0,1 1 0,-1-2 0,0-13 0,-4 24 0,-1 0 0,1 1 0,-2 0 0,0 0 0,1-1 0,-1 2 0,0-2 0,0 1 0,-1 0 0,1 1 0,-1-1 0,0 1 0,1-1 0,-2 2 0,2-2 0,-1 2 0,-1-2 0,1 2 0,-1 0 0,-6-2 0,-30-15 0,-55-50 0,49 33 0,-55-30 0,26 34 0,59 25 0,2 1 0,-2-2 0,-26-15 0,-22-21 0,1-1 0,-79-72 0,123 100 0,-3 0 0,0 2 0,0-1 0,-1 2 0,-1 2 0,0-1 0,-1 2 0,-2 1 0,-37-10 0,-69-26 0,62 15 0,52 20 0,0-1 0,-1 3 0,0 1 0,-2-1 0,2 1 0,-2 2 0,0 1 0,0 0 0,-27-1 0,-7 4 0,3-3 0,-3-1 0,2-3 0,-68-17 0,96 19-341,-1 1 0,-1 1-1,-36-3 1,31 6-6485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8:20.7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8:47.1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8:54.5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9:05.4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9:06.0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9:06.3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9:06.7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9:10.6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9:55.0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20:04.3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24575,'0'4'0,"4"2"0,6 4 0,6 4 0,4 1 0,-2-4-8191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01T19:18:16.6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868 394 24575,'-6'0'0,"1"2"0,-1-2 0,0 1 0,0 1 0,1 0 0,0 2 0,0-3 0,-1 3 0,2-1 0,-2 1 0,2 0 0,-1 1 0,0-1 0,-5 8 0,-62 87 0,32-41 0,-71 69 0,-221 195 0,200-201 0,128-116 0,-2-1 0,2 1 0,-1-1 0,0 1 0,2 1 0,-1-1 0,-1 0 0,1 3 0,1-3 0,0 2 0,0-1 0,0 1 0,1 0 0,-1 0 0,1 0 0,-2 13 0,4-13 0,0 1 0,0-1 0,1 0 0,-1 0 0,2 0 0,-1 1 0,1-1 0,1 0 0,-2-2 0,2 3 0,0-1 0,0-2 0,-1 2 0,1-1 0,0-1 0,2 2 0,3 4 0,19 29 0,1-3 0,2-1 0,1 0 0,1-3 0,1-3 0,1 1 0,0-4 0,77 43 0,-81-61 0,0-2 0,0-1 0,0-3 0,0 1 0,2-4 0,52-7 0,14 1 0,-65 3 0,0-1 0,0-3 0,0-2 0,0 0 0,-2-4 0,1 1 0,-1-5 0,-1 1 0,0-3 0,1-1 0,33-32 0,-38 30 0,0 4 0,1 0 0,0 2 0,0 1 0,2 3 0,0-1 0,-1 4 0,2 0 0,43-3 0,-31 3 0,78-25 0,-84 19 0,0 4 0,0 2 0,51-3 0,64 10 0,-81 4 0,-1-4 0,113-21 0,-119 10 0,-39 9 0,1-1 0,-1 0 0,0-3 0,1-1 0,-2 0 0,1-1 0,-1-3 0,-2-1 0,44-35 0,-52 36 0,-3 6 0,0-2 0,-2 0 0,2 0 0,-1-1 0,0-1 0,-2 0 0,1 0 0,0-1 0,-1-1 0,-2 0 0,1 1 0,0-1 0,0-1 0,4-20 0,60-238 0,-62 229 0,-6 38 0,1-1 0,-2 1 0,1-1 0,-1 1 0,1-2 0,-2 1 0,1 1 0,-1 0 0,1-1 0,-1 1 0,0-2 0,0 1 0,-1 1 0,1-1 0,-1-1 0,1 2 0,-2-1 0,1 1 0,-1 0 0,-1-1 0,2 1 0,-2-1 0,2 3 0,-2-3 0,0 1 0,0 1 0,0-1 0,0 1 0,-7-6 0,-43-41 0,0 3 0,-3 5 0,-94-58 0,118 79 0,-18-12 0,0 3 0,-2 5 0,-1-1 0,-73-20 0,93 38 0,5 0 0,-1 2 0,0 1 0,1 3 0,-2-1 0,-35 4 0,25 4 0,1-1 0,-1 4 0,1 1 0,1 2 0,-1 5 0,0-1 0,2 2 0,0 4 0,-58 41 0,59-34 0,-1-2 0,0-3 0,-81 34 0,-127 25 0,59-22 0,139-37 120,45-22-160,1 0 0,1 0 0,-2 0-1,1 0 1,0 0 0,1 1 0,-2-1 0,1 0 0,1 0 0,-2 2-1,1-2 1,1 2 0,-2-2 0,1 0 0,1 2 0,-1-2 0,1 2 0,-2-2-1,2 1 1,-1 1 0,1-2 0,-2 2 0,2-2 0,0 2 0,-1 0-1,1-2 1,0 1 0,0 1 0,-2 0 0,2-2 0,0 2 0,0 0 0,0-2-1,0 1 1,0 1 0,0 0 0,12 9-6786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A473-D82F-4EFF-9DF7-AE6D83C51288}" type="datetime1">
              <a:rPr lang="en-US" smtClean="0"/>
              <a:t>9/13/2022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47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78474-CC00-4A95-9D50-A41C12D1EEC4}" type="datetime1">
              <a:rPr lang="en-US" smtClean="0"/>
              <a:t>9/13/2022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73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C8B4-7FBB-408F-BDB9-F0496874AFB2}" type="datetime1">
              <a:rPr lang="en-US" smtClean="0"/>
              <a:t>9/13/2022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71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8EE20-A5E2-47D3-8F6D-A2BA7AB2E093}" type="datetime1">
              <a:rPr lang="en-US" smtClean="0"/>
              <a:t>9/13/2022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669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4AA536-072F-4374-926E-17E038EC7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3382CF99-132F-413F-B7EF-71A5C33F2ED6}" type="datetime1">
              <a:rPr lang="en-US" smtClean="0"/>
              <a:t>9/13/2022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144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AE06-98E0-4D9F-A059-92C3548821BB}" type="datetime1">
              <a:rPr lang="en-US" smtClean="0"/>
              <a:t>9/13/2022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915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A00CA-3DDC-4705-B840-978EF5EA0707}" type="datetime1">
              <a:rPr lang="en-US" smtClean="0"/>
              <a:t>9/13/2022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638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6D49-0BBA-4C5A-AD96-6448CA63451A}" type="datetime1">
              <a:rPr lang="en-US" smtClean="0"/>
              <a:t>9/13/2022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76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B293-A316-472D-A8B4-6947CF1A12B7}" type="datetime1">
              <a:rPr lang="en-US" smtClean="0"/>
              <a:t>9/13/2022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1E4AC6-B446-4768-97EF-CA4B8261433B}"/>
              </a:ext>
            </a:extLst>
          </p:cNvPr>
          <p:cNvCxnSpPr>
            <a:cxnSpLocks/>
          </p:cNvCxnSpPr>
          <p:nvPr/>
        </p:nvCxnSpPr>
        <p:spPr>
          <a:xfrm>
            <a:off x="11689174" y="2172428"/>
            <a:ext cx="0" cy="3354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71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F1F0-FE2D-4C1C-B320-8CB9BE735F0F}" type="datetime1">
              <a:rPr lang="en-US" smtClean="0"/>
              <a:t>9/13/2022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954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7BD47B-C187-494C-812F-46BE0040B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B96C-10FD-4EBC-9029-9652B7535D02}" type="datetime1">
              <a:rPr lang="en-US" smtClean="0"/>
              <a:t>9/13/2022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616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734BCCD4-CEB1-405B-A443-DD9CBCBEA552}" type="datetime1">
              <a:rPr lang="en-US" smtClean="0"/>
              <a:t>9/13/2022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41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customXml" Target="../ink/ink1.xml"/><Relationship Id="rId7" Type="http://schemas.openxmlformats.org/officeDocument/2006/relationships/customXml" Target="../ink/ink4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customXml" Target="../ink/ink2.xml"/><Relationship Id="rId10" Type="http://schemas.openxmlformats.org/officeDocument/2006/relationships/customXml" Target="../ink/ink7.xml"/><Relationship Id="rId4" Type="http://schemas.openxmlformats.org/officeDocument/2006/relationships/image" Target="../media/image8.png"/><Relationship Id="rId9" Type="http://schemas.openxmlformats.org/officeDocument/2006/relationships/customXml" Target="../ink/ink6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1.xml"/><Relationship Id="rId18" Type="http://schemas.openxmlformats.org/officeDocument/2006/relationships/customXml" Target="../ink/ink16.xml"/><Relationship Id="rId3" Type="http://schemas.openxmlformats.org/officeDocument/2006/relationships/image" Target="../media/image10.jpg"/><Relationship Id="rId12" Type="http://schemas.openxmlformats.org/officeDocument/2006/relationships/customXml" Target="../ink/ink10.xml"/><Relationship Id="rId17" Type="http://schemas.openxmlformats.org/officeDocument/2006/relationships/customXml" Target="../ink/ink15.xml"/><Relationship Id="rId2" Type="http://schemas.openxmlformats.org/officeDocument/2006/relationships/image" Target="../media/image9.png"/><Relationship Id="rId16" Type="http://schemas.openxmlformats.org/officeDocument/2006/relationships/customXml" Target="../ink/ink14.xml"/><Relationship Id="rId1" Type="http://schemas.openxmlformats.org/officeDocument/2006/relationships/slideLayout" Target="../slideLayouts/slideLayout2.xml"/><Relationship Id="rId11" Type="http://schemas.openxmlformats.org/officeDocument/2006/relationships/customXml" Target="../ink/ink9.xml"/><Relationship Id="rId15" Type="http://schemas.openxmlformats.org/officeDocument/2006/relationships/customXml" Target="../ink/ink13.xml"/><Relationship Id="rId10" Type="http://schemas.openxmlformats.org/officeDocument/2006/relationships/image" Target="../media/image8.png"/><Relationship Id="rId4" Type="http://schemas.openxmlformats.org/officeDocument/2006/relationships/customXml" Target="../ink/ink8.xml"/><Relationship Id="rId14" Type="http://schemas.openxmlformats.org/officeDocument/2006/relationships/customXml" Target="../ink/ink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.xml"/><Relationship Id="rId13" Type="http://schemas.openxmlformats.org/officeDocument/2006/relationships/customXml" Target="../ink/ink25.xml"/><Relationship Id="rId18" Type="http://schemas.openxmlformats.org/officeDocument/2006/relationships/image" Target="../media/image18.png"/><Relationship Id="rId3" Type="http://schemas.openxmlformats.org/officeDocument/2006/relationships/customXml" Target="../ink/ink17.xml"/><Relationship Id="rId7" Type="http://schemas.openxmlformats.org/officeDocument/2006/relationships/customXml" Target="../ink/ink19.xml"/><Relationship Id="rId12" Type="http://schemas.openxmlformats.org/officeDocument/2006/relationships/customXml" Target="../ink/ink24.xml"/><Relationship Id="rId17" Type="http://schemas.openxmlformats.org/officeDocument/2006/relationships/customXml" Target="../ink/ink28.xml"/><Relationship Id="rId2" Type="http://schemas.openxmlformats.org/officeDocument/2006/relationships/image" Target="../media/image11.jpe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customXml" Target="../ink/ink23.xml"/><Relationship Id="rId5" Type="http://schemas.openxmlformats.org/officeDocument/2006/relationships/customXml" Target="../ink/ink18.xml"/><Relationship Id="rId15" Type="http://schemas.openxmlformats.org/officeDocument/2006/relationships/customXml" Target="../ink/ink27.xml"/><Relationship Id="rId10" Type="http://schemas.openxmlformats.org/officeDocument/2006/relationships/customXml" Target="../ink/ink22.xml"/><Relationship Id="rId4" Type="http://schemas.openxmlformats.org/officeDocument/2006/relationships/image" Target="../media/image15.png"/><Relationship Id="rId9" Type="http://schemas.openxmlformats.org/officeDocument/2006/relationships/customXml" Target="../ink/ink21.xml"/><Relationship Id="rId14" Type="http://schemas.openxmlformats.org/officeDocument/2006/relationships/customXml" Target="../ink/ink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EC44CD-E290-4D60-A056-5BA05B182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762254-FD06-EC6D-04C4-60D78CD34C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2" cy="2334248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nl-NL" sz="4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Inleiding</a:t>
            </a:r>
            <a:br>
              <a:rPr lang="nl-NL" sz="4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4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Filippenzenbrief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7A04161-C9C8-6562-DFD5-89A10DC64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4858" y="4017818"/>
            <a:ext cx="5138294" cy="1828799"/>
          </a:xfrm>
        </p:spPr>
        <p:txBody>
          <a:bodyPr anchor="b">
            <a:normAutofit/>
          </a:bodyPr>
          <a:lstStyle/>
          <a:p>
            <a:r>
              <a:rPr lang="nl-NL" sz="2000" i="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 vriendelijkste brief</a:t>
            </a:r>
          </a:p>
          <a:p>
            <a:r>
              <a:rPr lang="nl-NL" sz="2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Dr. Reinier van Kooten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14">
            <a:extLst>
              <a:ext uri="{FF2B5EF4-FFF2-40B4-BE49-F238E27FC236}">
                <a16:creationId xmlns:a16="http://schemas.microsoft.com/office/drawing/2014/main" id="{F1189494-2B67-46D2-93D6-A122A09BF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730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BA4508-C4D7-C81F-8F44-B8057D526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4000" dirty="0">
                <a:latin typeface="Poppins" panose="00000500000000000000" pitchFamily="2" charset="0"/>
                <a:cs typeface="Poppins" panose="00000500000000000000" pitchFamily="2" charset="0"/>
              </a:rPr>
              <a:t>Filippenzen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A6C8998-1EA5-6439-A764-E46DD5240071}"/>
              </a:ext>
            </a:extLst>
          </p:cNvPr>
          <p:cNvSpPr txBox="1"/>
          <p:nvPr/>
        </p:nvSpPr>
        <p:spPr>
          <a:xfrm>
            <a:off x="6211062" y="838123"/>
            <a:ext cx="51493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Inleidingsvragen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F5132A9-A7C2-B352-889B-21F11971724C}"/>
              </a:ext>
            </a:extLst>
          </p:cNvPr>
          <p:cNvSpPr txBox="1"/>
          <p:nvPr/>
        </p:nvSpPr>
        <p:spPr>
          <a:xfrm>
            <a:off x="6096000" y="1478161"/>
            <a:ext cx="5496655" cy="3742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b="1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Wie</a:t>
            </a:r>
            <a:r>
              <a:rPr lang="nl-NL" sz="20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heeft deze brief geschreven?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b="1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Aan wie</a:t>
            </a:r>
            <a:r>
              <a:rPr lang="nl-NL" sz="20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heeft de auteur deze brief geschreven?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In welke </a:t>
            </a:r>
            <a:r>
              <a:rPr lang="nl-NL" sz="2000" b="1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tijd</a:t>
            </a:r>
            <a:r>
              <a:rPr lang="nl-NL" sz="20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en vanuit welke </a:t>
            </a:r>
            <a:r>
              <a:rPr lang="nl-NL" sz="2000" b="1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plaats</a:t>
            </a:r>
            <a:r>
              <a:rPr lang="nl-NL" sz="20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heeft Paulus de brief geschreven?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Wat is er eventueel </a:t>
            </a:r>
            <a:r>
              <a:rPr lang="nl-NL" sz="2000" b="1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kenmerkend</a:t>
            </a:r>
            <a:r>
              <a:rPr lang="nl-NL" sz="20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voor deze brief?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sz="2000" dirty="0">
              <a:effectLst/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pic>
        <p:nvPicPr>
          <p:cNvPr id="9" name="Afbeelding 8" descr="Afbeelding met tekst, visitekaartje&#10;&#10;Automatisch gegenereerde beschrijving">
            <a:extLst>
              <a:ext uri="{FF2B5EF4-FFF2-40B4-BE49-F238E27FC236}">
                <a16:creationId xmlns:a16="http://schemas.microsoft.com/office/drawing/2014/main" id="{620E7A77-CF6E-76B7-4513-6C20BB1368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70" y="1697002"/>
            <a:ext cx="5021182" cy="502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425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BD3D5EFC-A954-9523-4CB5-814E096EF82B}"/>
              </a:ext>
            </a:extLst>
          </p:cNvPr>
          <p:cNvSpPr/>
          <p:nvPr/>
        </p:nvSpPr>
        <p:spPr>
          <a:xfrm>
            <a:off x="327991" y="357809"/>
            <a:ext cx="5635487" cy="616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D4CC8438-99F0-257E-0A8B-F370F9FBA7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2731" y="-963"/>
            <a:ext cx="7906538" cy="685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jl: omlaag 10">
            <a:extLst>
              <a:ext uri="{FF2B5EF4-FFF2-40B4-BE49-F238E27FC236}">
                <a16:creationId xmlns:a16="http://schemas.microsoft.com/office/drawing/2014/main" id="{5929D08F-A909-0A00-E395-EA48913C3E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590578" y="37951"/>
            <a:ext cx="310896" cy="544778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7969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9A7DBD-2829-3399-50E4-7ABD87F08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0761" y="228004"/>
            <a:ext cx="3756991" cy="790756"/>
          </a:xfrm>
        </p:spPr>
        <p:txBody>
          <a:bodyPr>
            <a:normAutofit fontScale="90000"/>
          </a:bodyPr>
          <a:lstStyle/>
          <a:p>
            <a:pPr algn="r"/>
            <a:r>
              <a:rPr lang="nl-NL" sz="4000" dirty="0"/>
              <a:t>2 Korinthe 8:1-5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306B98F-2FCB-3D3F-5E86-2937F08CC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71" y="1475962"/>
            <a:ext cx="8829881" cy="5203134"/>
          </a:xfrm>
        </p:spPr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nl-NL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Verder maken wij u bekend, broeders, de genade van God die in de gemeenten van Macedonië gegeven is</a:t>
            </a:r>
            <a:r>
              <a:rPr lang="nl-NL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nl-NL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Namelijk dat, te midden van veel beproeving door verdrukking, de overvloed van hun blijdschap en hun buitengewoon diepe armoede in overvloedige mate geleid hebben tot de rijkdom van hun vrijgevigheid. </a:t>
            </a:r>
            <a:endParaRPr lang="nl-NL" dirty="0">
              <a:solidFill>
                <a:srgbClr val="000000"/>
              </a:solidFill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342900" indent="-342900">
              <a:buAutoNum type="arabicPeriod"/>
            </a:pPr>
            <a:r>
              <a:rPr lang="nl-NL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Want, zo getuig ik, zij gaven naar vermogen, ja, boven vermogen, en uit eigen beweging; </a:t>
            </a:r>
            <a:endParaRPr lang="nl-NL" dirty="0">
              <a:solidFill>
                <a:srgbClr val="000000"/>
              </a:solidFill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342900" indent="-342900">
              <a:buAutoNum type="arabicPeriod"/>
            </a:pPr>
            <a:r>
              <a:rPr lang="nl-NL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en zij smeekten ons met veel aandrang dat wij hun genadegave en aandeel in het dienstbetoon aan de heiligen zouden aannemen. </a:t>
            </a:r>
            <a:endParaRPr lang="nl-NL" dirty="0">
              <a:solidFill>
                <a:srgbClr val="000000"/>
              </a:solidFill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342900" indent="-342900">
              <a:buAutoNum type="arabicPeriod"/>
            </a:pPr>
            <a:r>
              <a:rPr lang="nl-NL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En zij deden niet alleen zoals wij gehoopt hadden, maar zij gaven zich eerst aan de Heere en daarna aan ons, door de wil van God. </a:t>
            </a:r>
            <a:endParaRPr lang="nl-NL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577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BE767DF-F90B-ECB0-9B7D-177CA9C64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23" y="969265"/>
            <a:ext cx="11246028" cy="2002536"/>
          </a:xfrm>
        </p:spPr>
        <p:txBody>
          <a:bodyPr>
            <a:normAutofit/>
          </a:bodyPr>
          <a:lstStyle/>
          <a:p>
            <a:r>
              <a:rPr lang="nl-NL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De stad ligt op de vruchtbare vlakte van de Struma of </a:t>
            </a:r>
            <a:r>
              <a:rPr lang="nl-NL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Strymonas</a:t>
            </a:r>
            <a:r>
              <a:rPr lang="nl-NL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Rivier die door Bulgarije en het noorden van Griekenland loopt. In de buurt van de diepe, snelstromende </a:t>
            </a:r>
            <a:r>
              <a:rPr lang="nl-NL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Gangites</a:t>
            </a:r>
            <a:r>
              <a:rPr lang="nl-NL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waar Paulus Lydia gedoopt heeft (zie ook Handelingen 16:13).</a:t>
            </a:r>
          </a:p>
          <a:p>
            <a:endParaRPr lang="nl-NL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Afbeelding 4" descr="Afbeelding met buiten, boom, gras, water&#10;&#10;Automatisch gegenereerde beschrijving">
            <a:extLst>
              <a:ext uri="{FF2B5EF4-FFF2-40B4-BE49-F238E27FC236}">
                <a16:creationId xmlns:a16="http://schemas.microsoft.com/office/drawing/2014/main" id="{FE84F63D-6866-65C9-9293-CD28E0F16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340" y="2865863"/>
            <a:ext cx="6718686" cy="503901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C715AE5-B49E-C5DE-3317-D79FA6756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3" y="2865863"/>
            <a:ext cx="5618074" cy="3992137"/>
          </a:xfrm>
          <a:prstGeom prst="rect">
            <a:avLst/>
          </a:prstGeom>
        </p:spPr>
      </p:pic>
      <p:sp>
        <p:nvSpPr>
          <p:cNvPr id="8" name="Pijl: omhoog/omlaag 7">
            <a:extLst>
              <a:ext uri="{FF2B5EF4-FFF2-40B4-BE49-F238E27FC236}">
                <a16:creationId xmlns:a16="http://schemas.microsoft.com/office/drawing/2014/main" id="{248FBB71-D44C-C82C-6EE5-7E5F01115C4D}"/>
              </a:ext>
            </a:extLst>
          </p:cNvPr>
          <p:cNvSpPr/>
          <p:nvPr/>
        </p:nvSpPr>
        <p:spPr>
          <a:xfrm>
            <a:off x="5374460" y="5212080"/>
            <a:ext cx="1035484" cy="17529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4550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 hidden="1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6">
            <a:extLst>
              <a:ext uri="{FF2B5EF4-FFF2-40B4-BE49-F238E27FC236}">
                <a16:creationId xmlns:a16="http://schemas.microsoft.com/office/drawing/2014/main" id="{8A59BB83-2A3A-9422-708B-417D235D78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" t="10447" r="63282" b="18740"/>
          <a:stretch/>
        </p:blipFill>
        <p:spPr>
          <a:xfrm>
            <a:off x="538457" y="1053737"/>
            <a:ext cx="6881041" cy="4843610"/>
          </a:xfrm>
          <a:prstGeom prst="rect">
            <a:avLst/>
          </a:prstGeom>
        </p:spPr>
      </p:pic>
      <p:pic>
        <p:nvPicPr>
          <p:cNvPr id="8" name="Afbeelding 7" descr="Afbeelding met beeld, sluiten&#10;&#10;Automatisch gegenereerde beschrijving">
            <a:extLst>
              <a:ext uri="{FF2B5EF4-FFF2-40B4-BE49-F238E27FC236}">
                <a16:creationId xmlns:a16="http://schemas.microsoft.com/office/drawing/2014/main" id="{59C13A4D-3B69-6649-EBA5-1B825B19E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160" y="1053736"/>
            <a:ext cx="3658842" cy="4843610"/>
          </a:xfrm>
          <a:prstGeom prst="rect">
            <a:avLst/>
          </a:prstGeom>
        </p:spPr>
      </p:pic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E2985F3-058E-032C-673E-E691B4B6A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4160" y="5902143"/>
            <a:ext cx="3658842" cy="499895"/>
          </a:xfrm>
        </p:spPr>
        <p:txBody>
          <a:bodyPr>
            <a:noAutofit/>
          </a:bodyPr>
          <a:lstStyle/>
          <a:p>
            <a:pPr marL="0" lvl="1" indent="0" algn="ctr">
              <a:buNone/>
            </a:pPr>
            <a:r>
              <a:rPr lang="nl-NL" sz="1600" dirty="0">
                <a:latin typeface="Poppins" panose="00000500000000000000" pitchFamily="2" charset="0"/>
                <a:cs typeface="Poppins" panose="00000500000000000000" pitchFamily="2" charset="0"/>
              </a:rPr>
              <a:t>Octavianus – keizer Augustus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BF066297-6E34-B0DB-DB7B-32DE147631D5}"/>
              </a:ext>
            </a:extLst>
          </p:cNvPr>
          <p:cNvSpPr/>
          <p:nvPr/>
        </p:nvSpPr>
        <p:spPr>
          <a:xfrm rot="5400000">
            <a:off x="-2315652" y="3272458"/>
            <a:ext cx="5516217" cy="313083"/>
          </a:xfrm>
          <a:prstGeom prst="rect">
            <a:avLst/>
          </a:prstGeom>
          <a:solidFill>
            <a:srgbClr val="F0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1279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 hidden="1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823F9191-ED89-4F61-8B8F-97E567D96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F904949-6D1B-EC02-FC27-FA3D60FB6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4972" y="1413483"/>
            <a:ext cx="6144231" cy="639752"/>
          </a:xfrm>
        </p:spPr>
        <p:txBody>
          <a:bodyPr>
            <a:noAutofit/>
          </a:bodyPr>
          <a:lstStyle/>
          <a:p>
            <a:r>
              <a:rPr lang="nl-NL" sz="4000" dirty="0">
                <a:latin typeface="Poppins" panose="00000500000000000000" pitchFamily="2" charset="0"/>
                <a:cs typeface="Poppins" panose="00000500000000000000" pitchFamily="2" charset="0"/>
              </a:rPr>
              <a:t>Filippi</a:t>
            </a:r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 descr="Afbeelding met buiten, gras, rots, natuur&#10;&#10;Automatisch gegenereerde beschrijving">
            <a:extLst>
              <a:ext uri="{FF2B5EF4-FFF2-40B4-BE49-F238E27FC236}">
                <a16:creationId xmlns:a16="http://schemas.microsoft.com/office/drawing/2014/main" id="{9A42BFF4-AF7D-D880-16D9-CCEC353CA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75" y="959838"/>
            <a:ext cx="8197826" cy="559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580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kaart&#10;&#10;Automatisch gegenereerde beschrijving">
            <a:extLst>
              <a:ext uri="{FF2B5EF4-FFF2-40B4-BE49-F238E27FC236}">
                <a16:creationId xmlns:a16="http://schemas.microsoft.com/office/drawing/2014/main" id="{800C31E4-7915-7E6D-D7F1-06C7D9FDA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3210"/>
            <a:ext cx="12192000" cy="507274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t 5">
                <a:extLst>
                  <a:ext uri="{FF2B5EF4-FFF2-40B4-BE49-F238E27FC236}">
                    <a16:creationId xmlns:a16="http://schemas.microsoft.com/office/drawing/2014/main" id="{1D5AF278-F99C-8619-D575-1DCE0F0C94B4}"/>
                  </a:ext>
                </a:extLst>
              </p14:cNvPr>
              <p14:cNvContentPartPr/>
              <p14:nvPr/>
            </p14:nvContentPartPr>
            <p14:xfrm>
              <a:off x="2440800" y="2450376"/>
              <a:ext cx="360" cy="360"/>
            </p14:xfrm>
          </p:contentPart>
        </mc:Choice>
        <mc:Fallback xmlns="">
          <p:pic>
            <p:nvPicPr>
              <p:cNvPr id="6" name="Inkt 5">
                <a:extLst>
                  <a:ext uri="{FF2B5EF4-FFF2-40B4-BE49-F238E27FC236}">
                    <a16:creationId xmlns:a16="http://schemas.microsoft.com/office/drawing/2014/main" id="{1D5AF278-F99C-8619-D575-1DCE0F0C94B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32160" y="2441376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oep 11">
            <a:extLst>
              <a:ext uri="{FF2B5EF4-FFF2-40B4-BE49-F238E27FC236}">
                <a16:creationId xmlns:a16="http://schemas.microsoft.com/office/drawing/2014/main" id="{5E043F76-CA2D-007F-2DE7-CD75783A94AB}"/>
              </a:ext>
            </a:extLst>
          </p:cNvPr>
          <p:cNvGrpSpPr/>
          <p:nvPr/>
        </p:nvGrpSpPr>
        <p:grpSpPr>
          <a:xfrm>
            <a:off x="2203560" y="2203416"/>
            <a:ext cx="360" cy="360"/>
            <a:chOff x="2203560" y="2203416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kt 6">
                  <a:extLst>
                    <a:ext uri="{FF2B5EF4-FFF2-40B4-BE49-F238E27FC236}">
                      <a16:creationId xmlns:a16="http://schemas.microsoft.com/office/drawing/2014/main" id="{9874C3E7-14D3-7CDD-CE47-F19BC54DF507}"/>
                    </a:ext>
                  </a:extLst>
                </p14:cNvPr>
                <p14:cNvContentPartPr/>
                <p14:nvPr/>
              </p14:nvContentPartPr>
              <p14:xfrm>
                <a:off x="2203560" y="2203416"/>
                <a:ext cx="360" cy="360"/>
              </p14:xfrm>
            </p:contentPart>
          </mc:Choice>
          <mc:Fallback xmlns="">
            <p:pic>
              <p:nvPicPr>
                <p:cNvPr id="7" name="Inkt 6">
                  <a:extLst>
                    <a:ext uri="{FF2B5EF4-FFF2-40B4-BE49-F238E27FC236}">
                      <a16:creationId xmlns:a16="http://schemas.microsoft.com/office/drawing/2014/main" id="{9874C3E7-14D3-7CDD-CE47-F19BC54DF507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194560" y="219441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8" name="Inkt 7">
                  <a:extLst>
                    <a:ext uri="{FF2B5EF4-FFF2-40B4-BE49-F238E27FC236}">
                      <a16:creationId xmlns:a16="http://schemas.microsoft.com/office/drawing/2014/main" id="{412528AB-40AE-EAF1-36DB-01946512A431}"/>
                    </a:ext>
                  </a:extLst>
                </p14:cNvPr>
                <p14:cNvContentPartPr/>
                <p14:nvPr/>
              </p14:nvContentPartPr>
              <p14:xfrm>
                <a:off x="2203560" y="2203416"/>
                <a:ext cx="360" cy="360"/>
              </p14:xfrm>
            </p:contentPart>
          </mc:Choice>
          <mc:Fallback xmlns="">
            <p:pic>
              <p:nvPicPr>
                <p:cNvPr id="8" name="Inkt 7">
                  <a:extLst>
                    <a:ext uri="{FF2B5EF4-FFF2-40B4-BE49-F238E27FC236}">
                      <a16:creationId xmlns:a16="http://schemas.microsoft.com/office/drawing/2014/main" id="{412528AB-40AE-EAF1-36DB-01946512A43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194560" y="219441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oep 10">
            <a:extLst>
              <a:ext uri="{FF2B5EF4-FFF2-40B4-BE49-F238E27FC236}">
                <a16:creationId xmlns:a16="http://schemas.microsoft.com/office/drawing/2014/main" id="{59CD7C4E-7A2C-A602-DE6B-E177258D1240}"/>
              </a:ext>
            </a:extLst>
          </p:cNvPr>
          <p:cNvGrpSpPr/>
          <p:nvPr/>
        </p:nvGrpSpPr>
        <p:grpSpPr>
          <a:xfrm>
            <a:off x="2331360" y="1901736"/>
            <a:ext cx="360" cy="360"/>
            <a:chOff x="2331360" y="1901736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Inkt 8">
                  <a:extLst>
                    <a:ext uri="{FF2B5EF4-FFF2-40B4-BE49-F238E27FC236}">
                      <a16:creationId xmlns:a16="http://schemas.microsoft.com/office/drawing/2014/main" id="{B0B3E255-1BC4-7D8A-4342-02D469E717E1}"/>
                    </a:ext>
                  </a:extLst>
                </p14:cNvPr>
                <p14:cNvContentPartPr/>
                <p14:nvPr/>
              </p14:nvContentPartPr>
              <p14:xfrm>
                <a:off x="2331360" y="1901736"/>
                <a:ext cx="360" cy="360"/>
              </p14:xfrm>
            </p:contentPart>
          </mc:Choice>
          <mc:Fallback xmlns="">
            <p:pic>
              <p:nvPicPr>
                <p:cNvPr id="9" name="Inkt 8">
                  <a:extLst>
                    <a:ext uri="{FF2B5EF4-FFF2-40B4-BE49-F238E27FC236}">
                      <a16:creationId xmlns:a16="http://schemas.microsoft.com/office/drawing/2014/main" id="{B0B3E255-1BC4-7D8A-4342-02D469E717E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322720" y="189273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kt 9">
                  <a:extLst>
                    <a:ext uri="{FF2B5EF4-FFF2-40B4-BE49-F238E27FC236}">
                      <a16:creationId xmlns:a16="http://schemas.microsoft.com/office/drawing/2014/main" id="{7C6FE2F0-752F-5769-30A2-5B114C6942A4}"/>
                    </a:ext>
                  </a:extLst>
                </p14:cNvPr>
                <p14:cNvContentPartPr/>
                <p14:nvPr/>
              </p14:nvContentPartPr>
              <p14:xfrm>
                <a:off x="2331360" y="1901736"/>
                <a:ext cx="360" cy="360"/>
              </p14:xfrm>
            </p:contentPart>
          </mc:Choice>
          <mc:Fallback xmlns="">
            <p:pic>
              <p:nvPicPr>
                <p:cNvPr id="10" name="Inkt 9">
                  <a:extLst>
                    <a:ext uri="{FF2B5EF4-FFF2-40B4-BE49-F238E27FC236}">
                      <a16:creationId xmlns:a16="http://schemas.microsoft.com/office/drawing/2014/main" id="{7C6FE2F0-752F-5769-30A2-5B114C6942A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322720" y="189273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ep 14">
            <a:extLst>
              <a:ext uri="{FF2B5EF4-FFF2-40B4-BE49-F238E27FC236}">
                <a16:creationId xmlns:a16="http://schemas.microsoft.com/office/drawing/2014/main" id="{8AD02890-EAF1-A36D-061A-E11890FC0244}"/>
              </a:ext>
            </a:extLst>
          </p:cNvPr>
          <p:cNvGrpSpPr/>
          <p:nvPr/>
        </p:nvGrpSpPr>
        <p:grpSpPr>
          <a:xfrm>
            <a:off x="2989800" y="6098976"/>
            <a:ext cx="360" cy="360"/>
            <a:chOff x="2989800" y="6098976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3" name="Inkt 12">
                  <a:extLst>
                    <a:ext uri="{FF2B5EF4-FFF2-40B4-BE49-F238E27FC236}">
                      <a16:creationId xmlns:a16="http://schemas.microsoft.com/office/drawing/2014/main" id="{75E6078C-AEDF-BEBA-D3B2-E8C373F12CCB}"/>
                    </a:ext>
                  </a:extLst>
                </p14:cNvPr>
                <p14:cNvContentPartPr/>
                <p14:nvPr/>
              </p14:nvContentPartPr>
              <p14:xfrm>
                <a:off x="2989800" y="6098976"/>
                <a:ext cx="360" cy="360"/>
              </p14:xfrm>
            </p:contentPart>
          </mc:Choice>
          <mc:Fallback xmlns="">
            <p:pic>
              <p:nvPicPr>
                <p:cNvPr id="13" name="Inkt 12">
                  <a:extLst>
                    <a:ext uri="{FF2B5EF4-FFF2-40B4-BE49-F238E27FC236}">
                      <a16:creationId xmlns:a16="http://schemas.microsoft.com/office/drawing/2014/main" id="{75E6078C-AEDF-BEBA-D3B2-E8C373F12CC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980800" y="608997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4" name="Inkt 13">
                  <a:extLst>
                    <a:ext uri="{FF2B5EF4-FFF2-40B4-BE49-F238E27FC236}">
                      <a16:creationId xmlns:a16="http://schemas.microsoft.com/office/drawing/2014/main" id="{1B45453C-75D1-0181-C0E1-F9EB9C47BF2F}"/>
                    </a:ext>
                  </a:extLst>
                </p14:cNvPr>
                <p14:cNvContentPartPr/>
                <p14:nvPr/>
              </p14:nvContentPartPr>
              <p14:xfrm>
                <a:off x="2989800" y="6098976"/>
                <a:ext cx="360" cy="360"/>
              </p14:xfrm>
            </p:contentPart>
          </mc:Choice>
          <mc:Fallback xmlns="">
            <p:pic>
              <p:nvPicPr>
                <p:cNvPr id="14" name="Inkt 13">
                  <a:extLst>
                    <a:ext uri="{FF2B5EF4-FFF2-40B4-BE49-F238E27FC236}">
                      <a16:creationId xmlns:a16="http://schemas.microsoft.com/office/drawing/2014/main" id="{1B45453C-75D1-0181-C0E1-F9EB9C47BF2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980800" y="608997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86021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EFDD60B-9775-77DC-A36A-3E6E70A65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3296" y="771437"/>
            <a:ext cx="5600321" cy="841103"/>
          </a:xfrm>
        </p:spPr>
        <p:txBody>
          <a:bodyPr>
            <a:noAutofit/>
          </a:bodyPr>
          <a:lstStyle/>
          <a:p>
            <a:pPr algn="r"/>
            <a:r>
              <a:rPr lang="nl-NL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Via </a:t>
            </a:r>
            <a:r>
              <a:rPr lang="nl-NL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Egnetia</a:t>
            </a:r>
            <a:r>
              <a:rPr lang="nl-NL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bij Filippi</a:t>
            </a:r>
          </a:p>
        </p:txBody>
      </p:sp>
      <p:pic>
        <p:nvPicPr>
          <p:cNvPr id="5" name="Afbeelding 4" descr="Afbeelding met gras, buiten, lucht, rots&#10;&#10;Automatisch gegenereerde beschrijving">
            <a:extLst>
              <a:ext uri="{FF2B5EF4-FFF2-40B4-BE49-F238E27FC236}">
                <a16:creationId xmlns:a16="http://schemas.microsoft.com/office/drawing/2014/main" id="{66B68230-E5DE-E63C-5D4F-4FC008B01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545" y="1926653"/>
            <a:ext cx="5835792" cy="4376845"/>
          </a:xfrm>
          <a:prstGeom prst="rect">
            <a:avLst/>
          </a:prstGeom>
        </p:spPr>
      </p:pic>
      <p:pic>
        <p:nvPicPr>
          <p:cNvPr id="7" name="Afbeelding 6" descr="Afbeelding met boom, grond, buiten, plant&#10;&#10;Automatisch gegenereerde beschrijving">
            <a:extLst>
              <a:ext uri="{FF2B5EF4-FFF2-40B4-BE49-F238E27FC236}">
                <a16:creationId xmlns:a16="http://schemas.microsoft.com/office/drawing/2014/main" id="{EEA87044-6C33-09AA-6962-6C8A22DD8D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01"/>
          <a:stretch/>
        </p:blipFill>
        <p:spPr>
          <a:xfrm>
            <a:off x="506412" y="1926179"/>
            <a:ext cx="5655849" cy="4379119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4BE1CAEE-06B2-55AC-2750-18D23E5B5D4B}"/>
              </a:ext>
            </a:extLst>
          </p:cNvPr>
          <p:cNvSpPr txBox="1"/>
          <p:nvPr/>
        </p:nvSpPr>
        <p:spPr>
          <a:xfrm>
            <a:off x="423559" y="945074"/>
            <a:ext cx="48901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Zomaar een nog steeds bestaand </a:t>
            </a:r>
          </a:p>
          <a:p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deel Romeinse hoofdweg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t 12">
                <a:extLst>
                  <a:ext uri="{FF2B5EF4-FFF2-40B4-BE49-F238E27FC236}">
                    <a16:creationId xmlns:a16="http://schemas.microsoft.com/office/drawing/2014/main" id="{95FA5362-E87E-6F6C-29A6-B92DA918C14F}"/>
                  </a:ext>
                </a:extLst>
              </p14:cNvPr>
              <p14:cNvContentPartPr/>
              <p14:nvPr/>
            </p14:nvContentPartPr>
            <p14:xfrm>
              <a:off x="1279800" y="5988816"/>
              <a:ext cx="360" cy="360"/>
            </p14:xfrm>
          </p:contentPart>
        </mc:Choice>
        <mc:Fallback xmlns="">
          <p:pic>
            <p:nvPicPr>
              <p:cNvPr id="13" name="Inkt 12">
                <a:extLst>
                  <a:ext uri="{FF2B5EF4-FFF2-40B4-BE49-F238E27FC236}">
                    <a16:creationId xmlns:a16="http://schemas.microsoft.com/office/drawing/2014/main" id="{95FA5362-E87E-6F6C-29A6-B92DA918C14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270800" y="598017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0" name="Inkt 29">
                <a:extLst>
                  <a:ext uri="{FF2B5EF4-FFF2-40B4-BE49-F238E27FC236}">
                    <a16:creationId xmlns:a16="http://schemas.microsoft.com/office/drawing/2014/main" id="{5CAED8D0-332F-E878-6A04-2FF470F2E86E}"/>
                  </a:ext>
                </a:extLst>
              </p14:cNvPr>
              <p14:cNvContentPartPr/>
              <p14:nvPr/>
            </p14:nvContentPartPr>
            <p14:xfrm>
              <a:off x="2148480" y="2020536"/>
              <a:ext cx="360" cy="360"/>
            </p14:xfrm>
          </p:contentPart>
        </mc:Choice>
        <mc:Fallback xmlns="">
          <p:pic>
            <p:nvPicPr>
              <p:cNvPr id="30" name="Inkt 29">
                <a:extLst>
                  <a:ext uri="{FF2B5EF4-FFF2-40B4-BE49-F238E27FC236}">
                    <a16:creationId xmlns:a16="http://schemas.microsoft.com/office/drawing/2014/main" id="{5CAED8D0-332F-E878-6A04-2FF470F2E86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139840" y="201153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1" name="Inkt 30">
                <a:extLst>
                  <a:ext uri="{FF2B5EF4-FFF2-40B4-BE49-F238E27FC236}">
                    <a16:creationId xmlns:a16="http://schemas.microsoft.com/office/drawing/2014/main" id="{DA534847-9FF2-E2E0-7F93-219EAB44A7E5}"/>
                  </a:ext>
                </a:extLst>
              </p14:cNvPr>
              <p14:cNvContentPartPr/>
              <p14:nvPr/>
            </p14:nvContentPartPr>
            <p14:xfrm>
              <a:off x="3492720" y="2221416"/>
              <a:ext cx="360" cy="360"/>
            </p14:xfrm>
          </p:contentPart>
        </mc:Choice>
        <mc:Fallback xmlns="">
          <p:pic>
            <p:nvPicPr>
              <p:cNvPr id="31" name="Inkt 30">
                <a:extLst>
                  <a:ext uri="{FF2B5EF4-FFF2-40B4-BE49-F238E27FC236}">
                    <a16:creationId xmlns:a16="http://schemas.microsoft.com/office/drawing/2014/main" id="{DA534847-9FF2-E2E0-7F93-219EAB44A7E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83720" y="221277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106" name="Inkt 4105">
                <a:extLst>
                  <a:ext uri="{FF2B5EF4-FFF2-40B4-BE49-F238E27FC236}">
                    <a16:creationId xmlns:a16="http://schemas.microsoft.com/office/drawing/2014/main" id="{13857FD0-5860-F2A5-6262-70E4654A2553}"/>
                  </a:ext>
                </a:extLst>
              </p14:cNvPr>
              <p14:cNvContentPartPr/>
              <p14:nvPr/>
            </p14:nvContentPartPr>
            <p14:xfrm>
              <a:off x="2459160" y="5677776"/>
              <a:ext cx="360" cy="360"/>
            </p14:xfrm>
          </p:contentPart>
        </mc:Choice>
        <mc:Fallback xmlns="">
          <p:pic>
            <p:nvPicPr>
              <p:cNvPr id="4106" name="Inkt 4105">
                <a:extLst>
                  <a:ext uri="{FF2B5EF4-FFF2-40B4-BE49-F238E27FC236}">
                    <a16:creationId xmlns:a16="http://schemas.microsoft.com/office/drawing/2014/main" id="{13857FD0-5860-F2A5-6262-70E4654A255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450520" y="5669136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113" name="Groep 4112">
            <a:extLst>
              <a:ext uri="{FF2B5EF4-FFF2-40B4-BE49-F238E27FC236}">
                <a16:creationId xmlns:a16="http://schemas.microsoft.com/office/drawing/2014/main" id="{67CCECFE-E270-86B4-CE53-06B9AD1653AB}"/>
              </a:ext>
            </a:extLst>
          </p:cNvPr>
          <p:cNvGrpSpPr/>
          <p:nvPr/>
        </p:nvGrpSpPr>
        <p:grpSpPr>
          <a:xfrm>
            <a:off x="2423160" y="5787936"/>
            <a:ext cx="360" cy="360"/>
            <a:chOff x="2423160" y="5787936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107" name="Inkt 4106">
                  <a:extLst>
                    <a:ext uri="{FF2B5EF4-FFF2-40B4-BE49-F238E27FC236}">
                      <a16:creationId xmlns:a16="http://schemas.microsoft.com/office/drawing/2014/main" id="{4C4F75FE-6B70-2350-9224-B7E98B99D07E}"/>
                    </a:ext>
                  </a:extLst>
                </p14:cNvPr>
                <p14:cNvContentPartPr/>
                <p14:nvPr/>
              </p14:nvContentPartPr>
              <p14:xfrm>
                <a:off x="2423160" y="5787936"/>
                <a:ext cx="360" cy="360"/>
              </p14:xfrm>
            </p:contentPart>
          </mc:Choice>
          <mc:Fallback xmlns="">
            <p:pic>
              <p:nvPicPr>
                <p:cNvPr id="4107" name="Inkt 4106">
                  <a:extLst>
                    <a:ext uri="{FF2B5EF4-FFF2-40B4-BE49-F238E27FC236}">
                      <a16:creationId xmlns:a16="http://schemas.microsoft.com/office/drawing/2014/main" id="{4C4F75FE-6B70-2350-9224-B7E98B99D07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414160" y="577893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108" name="Inkt 4107">
                  <a:extLst>
                    <a:ext uri="{FF2B5EF4-FFF2-40B4-BE49-F238E27FC236}">
                      <a16:creationId xmlns:a16="http://schemas.microsoft.com/office/drawing/2014/main" id="{421F7D3E-B513-66E8-1605-93F138102205}"/>
                    </a:ext>
                  </a:extLst>
                </p14:cNvPr>
                <p14:cNvContentPartPr/>
                <p14:nvPr/>
              </p14:nvContentPartPr>
              <p14:xfrm>
                <a:off x="2423160" y="5787936"/>
                <a:ext cx="360" cy="360"/>
              </p14:xfrm>
            </p:contentPart>
          </mc:Choice>
          <mc:Fallback xmlns="">
            <p:pic>
              <p:nvPicPr>
                <p:cNvPr id="4108" name="Inkt 4107">
                  <a:extLst>
                    <a:ext uri="{FF2B5EF4-FFF2-40B4-BE49-F238E27FC236}">
                      <a16:creationId xmlns:a16="http://schemas.microsoft.com/office/drawing/2014/main" id="{421F7D3E-B513-66E8-1605-93F13810220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414160" y="577893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109" name="Inkt 4108">
                  <a:extLst>
                    <a:ext uri="{FF2B5EF4-FFF2-40B4-BE49-F238E27FC236}">
                      <a16:creationId xmlns:a16="http://schemas.microsoft.com/office/drawing/2014/main" id="{5F9F53B2-09E7-EB6E-3FDD-D6539585BCB7}"/>
                    </a:ext>
                  </a:extLst>
                </p14:cNvPr>
                <p14:cNvContentPartPr/>
                <p14:nvPr/>
              </p14:nvContentPartPr>
              <p14:xfrm>
                <a:off x="2423160" y="5787936"/>
                <a:ext cx="360" cy="360"/>
              </p14:xfrm>
            </p:contentPart>
          </mc:Choice>
          <mc:Fallback xmlns="">
            <p:pic>
              <p:nvPicPr>
                <p:cNvPr id="4109" name="Inkt 4108">
                  <a:extLst>
                    <a:ext uri="{FF2B5EF4-FFF2-40B4-BE49-F238E27FC236}">
                      <a16:creationId xmlns:a16="http://schemas.microsoft.com/office/drawing/2014/main" id="{5F9F53B2-09E7-EB6E-3FDD-D6539585BCB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414160" y="577893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114" name="Inkt 4113">
                <a:extLst>
                  <a:ext uri="{FF2B5EF4-FFF2-40B4-BE49-F238E27FC236}">
                    <a16:creationId xmlns:a16="http://schemas.microsoft.com/office/drawing/2014/main" id="{67355A67-DEDC-FB11-43C9-318D473B04F6}"/>
                  </a:ext>
                </a:extLst>
              </p14:cNvPr>
              <p14:cNvContentPartPr/>
              <p14:nvPr/>
            </p14:nvContentPartPr>
            <p14:xfrm>
              <a:off x="7973280" y="703656"/>
              <a:ext cx="360" cy="360"/>
            </p14:xfrm>
          </p:contentPart>
        </mc:Choice>
        <mc:Fallback xmlns="">
          <p:pic>
            <p:nvPicPr>
              <p:cNvPr id="4114" name="Inkt 4113">
                <a:extLst>
                  <a:ext uri="{FF2B5EF4-FFF2-40B4-BE49-F238E27FC236}">
                    <a16:creationId xmlns:a16="http://schemas.microsoft.com/office/drawing/2014/main" id="{67355A67-DEDC-FB11-43C9-318D473B04F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64640" y="69501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124" name="Inkt 4123">
                <a:extLst>
                  <a:ext uri="{FF2B5EF4-FFF2-40B4-BE49-F238E27FC236}">
                    <a16:creationId xmlns:a16="http://schemas.microsoft.com/office/drawing/2014/main" id="{66791454-F06F-3D5A-AA5A-1F9C76799D09}"/>
                  </a:ext>
                </a:extLst>
              </p14:cNvPr>
              <p14:cNvContentPartPr/>
              <p14:nvPr/>
            </p14:nvContentPartPr>
            <p14:xfrm>
              <a:off x="2697120" y="6510096"/>
              <a:ext cx="360" cy="360"/>
            </p14:xfrm>
          </p:contentPart>
        </mc:Choice>
        <mc:Fallback xmlns="">
          <p:pic>
            <p:nvPicPr>
              <p:cNvPr id="4124" name="Inkt 4123">
                <a:extLst>
                  <a:ext uri="{FF2B5EF4-FFF2-40B4-BE49-F238E27FC236}">
                    <a16:creationId xmlns:a16="http://schemas.microsoft.com/office/drawing/2014/main" id="{66791454-F06F-3D5A-AA5A-1F9C76799D0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88120" y="6501456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hthoek 1">
            <a:extLst>
              <a:ext uri="{FF2B5EF4-FFF2-40B4-BE49-F238E27FC236}">
                <a16:creationId xmlns:a16="http://schemas.microsoft.com/office/drawing/2014/main" id="{C5F18B62-0240-77A4-4784-B94F26855EC4}"/>
              </a:ext>
            </a:extLst>
          </p:cNvPr>
          <p:cNvSpPr/>
          <p:nvPr/>
        </p:nvSpPr>
        <p:spPr>
          <a:xfrm>
            <a:off x="6011518" y="1924853"/>
            <a:ext cx="150744" cy="437684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9244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Afbeelding 4" descr="De zeven gemeenten uit het bijbelboek Openbaring">
            <a:extLst>
              <a:ext uri="{FF2B5EF4-FFF2-40B4-BE49-F238E27FC236}">
                <a16:creationId xmlns:a16="http://schemas.microsoft.com/office/drawing/2014/main" id="{87BEEE67-D8D2-C2F3-5302-3429436B5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14" b="22963"/>
          <a:stretch>
            <a:fillRect/>
          </a:stretch>
        </p:blipFill>
        <p:spPr bwMode="auto">
          <a:xfrm>
            <a:off x="516678" y="781459"/>
            <a:ext cx="5131440" cy="578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t 9">
                <a:extLst>
                  <a:ext uri="{FF2B5EF4-FFF2-40B4-BE49-F238E27FC236}">
                    <a16:creationId xmlns:a16="http://schemas.microsoft.com/office/drawing/2014/main" id="{59294936-4E07-0930-AD6D-35F71E54D6FA}"/>
                  </a:ext>
                </a:extLst>
              </p14:cNvPr>
              <p14:cNvContentPartPr/>
              <p14:nvPr/>
            </p14:nvContentPartPr>
            <p14:xfrm>
              <a:off x="956528" y="1439136"/>
              <a:ext cx="1191232" cy="714256"/>
            </p14:xfrm>
          </p:contentPart>
        </mc:Choice>
        <mc:Fallback xmlns="">
          <p:pic>
            <p:nvPicPr>
              <p:cNvPr id="10" name="Inkt 9">
                <a:extLst>
                  <a:ext uri="{FF2B5EF4-FFF2-40B4-BE49-F238E27FC236}">
                    <a16:creationId xmlns:a16="http://schemas.microsoft.com/office/drawing/2014/main" id="{59294936-4E07-0930-AD6D-35F71E54D6F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7525" y="1430140"/>
                <a:ext cx="1208877" cy="7318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t 12">
                <a:extLst>
                  <a:ext uri="{FF2B5EF4-FFF2-40B4-BE49-F238E27FC236}">
                    <a16:creationId xmlns:a16="http://schemas.microsoft.com/office/drawing/2014/main" id="{95FA5362-E87E-6F6C-29A6-B92DA918C14F}"/>
                  </a:ext>
                </a:extLst>
              </p14:cNvPr>
              <p14:cNvContentPartPr/>
              <p14:nvPr/>
            </p14:nvContentPartPr>
            <p14:xfrm>
              <a:off x="1279800" y="5988816"/>
              <a:ext cx="360" cy="360"/>
            </p14:xfrm>
          </p:contentPart>
        </mc:Choice>
        <mc:Fallback xmlns="">
          <p:pic>
            <p:nvPicPr>
              <p:cNvPr id="13" name="Inkt 12">
                <a:extLst>
                  <a:ext uri="{FF2B5EF4-FFF2-40B4-BE49-F238E27FC236}">
                    <a16:creationId xmlns:a16="http://schemas.microsoft.com/office/drawing/2014/main" id="{95FA5362-E87E-6F6C-29A6-B92DA918C14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70800" y="597981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0" name="Inkt 29">
                <a:extLst>
                  <a:ext uri="{FF2B5EF4-FFF2-40B4-BE49-F238E27FC236}">
                    <a16:creationId xmlns:a16="http://schemas.microsoft.com/office/drawing/2014/main" id="{5CAED8D0-332F-E878-6A04-2FF470F2E86E}"/>
                  </a:ext>
                </a:extLst>
              </p14:cNvPr>
              <p14:cNvContentPartPr/>
              <p14:nvPr/>
            </p14:nvContentPartPr>
            <p14:xfrm>
              <a:off x="2148480" y="2020536"/>
              <a:ext cx="360" cy="360"/>
            </p14:xfrm>
          </p:contentPart>
        </mc:Choice>
        <mc:Fallback xmlns="">
          <p:pic>
            <p:nvPicPr>
              <p:cNvPr id="30" name="Inkt 29">
                <a:extLst>
                  <a:ext uri="{FF2B5EF4-FFF2-40B4-BE49-F238E27FC236}">
                    <a16:creationId xmlns:a16="http://schemas.microsoft.com/office/drawing/2014/main" id="{5CAED8D0-332F-E878-6A04-2FF470F2E8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39480" y="201153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1" name="Inkt 30">
                <a:extLst>
                  <a:ext uri="{FF2B5EF4-FFF2-40B4-BE49-F238E27FC236}">
                    <a16:creationId xmlns:a16="http://schemas.microsoft.com/office/drawing/2014/main" id="{DA534847-9FF2-E2E0-7F93-219EAB44A7E5}"/>
                  </a:ext>
                </a:extLst>
              </p14:cNvPr>
              <p14:cNvContentPartPr/>
              <p14:nvPr/>
            </p14:nvContentPartPr>
            <p14:xfrm>
              <a:off x="3492720" y="2221416"/>
              <a:ext cx="360" cy="360"/>
            </p14:xfrm>
          </p:contentPart>
        </mc:Choice>
        <mc:Fallback xmlns="">
          <p:pic>
            <p:nvPicPr>
              <p:cNvPr id="31" name="Inkt 30">
                <a:extLst>
                  <a:ext uri="{FF2B5EF4-FFF2-40B4-BE49-F238E27FC236}">
                    <a16:creationId xmlns:a16="http://schemas.microsoft.com/office/drawing/2014/main" id="{DA534847-9FF2-E2E0-7F93-219EAB44A7E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483720" y="221241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106" name="Inkt 4105">
                <a:extLst>
                  <a:ext uri="{FF2B5EF4-FFF2-40B4-BE49-F238E27FC236}">
                    <a16:creationId xmlns:a16="http://schemas.microsoft.com/office/drawing/2014/main" id="{13857FD0-5860-F2A5-6262-70E4654A2553}"/>
                  </a:ext>
                </a:extLst>
              </p14:cNvPr>
              <p14:cNvContentPartPr/>
              <p14:nvPr/>
            </p14:nvContentPartPr>
            <p14:xfrm>
              <a:off x="2459160" y="5677776"/>
              <a:ext cx="360" cy="360"/>
            </p14:xfrm>
          </p:contentPart>
        </mc:Choice>
        <mc:Fallback xmlns="">
          <p:pic>
            <p:nvPicPr>
              <p:cNvPr id="4106" name="Inkt 4105">
                <a:extLst>
                  <a:ext uri="{FF2B5EF4-FFF2-40B4-BE49-F238E27FC236}">
                    <a16:creationId xmlns:a16="http://schemas.microsoft.com/office/drawing/2014/main" id="{13857FD0-5860-F2A5-6262-70E4654A255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50160" y="5668776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113" name="Groep 4112">
            <a:extLst>
              <a:ext uri="{FF2B5EF4-FFF2-40B4-BE49-F238E27FC236}">
                <a16:creationId xmlns:a16="http://schemas.microsoft.com/office/drawing/2014/main" id="{67CCECFE-E270-86B4-CE53-06B9AD1653AB}"/>
              </a:ext>
            </a:extLst>
          </p:cNvPr>
          <p:cNvGrpSpPr/>
          <p:nvPr/>
        </p:nvGrpSpPr>
        <p:grpSpPr>
          <a:xfrm>
            <a:off x="2423160" y="5787936"/>
            <a:ext cx="360" cy="360"/>
            <a:chOff x="2423160" y="5787936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4107" name="Inkt 4106">
                  <a:extLst>
                    <a:ext uri="{FF2B5EF4-FFF2-40B4-BE49-F238E27FC236}">
                      <a16:creationId xmlns:a16="http://schemas.microsoft.com/office/drawing/2014/main" id="{4C4F75FE-6B70-2350-9224-B7E98B99D07E}"/>
                    </a:ext>
                  </a:extLst>
                </p14:cNvPr>
                <p14:cNvContentPartPr/>
                <p14:nvPr/>
              </p14:nvContentPartPr>
              <p14:xfrm>
                <a:off x="2423160" y="5787936"/>
                <a:ext cx="360" cy="360"/>
              </p14:xfrm>
            </p:contentPart>
          </mc:Choice>
          <mc:Fallback xmlns="">
            <p:pic>
              <p:nvPicPr>
                <p:cNvPr id="4107" name="Inkt 4106">
                  <a:extLst>
                    <a:ext uri="{FF2B5EF4-FFF2-40B4-BE49-F238E27FC236}">
                      <a16:creationId xmlns:a16="http://schemas.microsoft.com/office/drawing/2014/main" id="{4C4F75FE-6B70-2350-9224-B7E98B99D07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414160" y="577893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108" name="Inkt 4107">
                  <a:extLst>
                    <a:ext uri="{FF2B5EF4-FFF2-40B4-BE49-F238E27FC236}">
                      <a16:creationId xmlns:a16="http://schemas.microsoft.com/office/drawing/2014/main" id="{421F7D3E-B513-66E8-1605-93F138102205}"/>
                    </a:ext>
                  </a:extLst>
                </p14:cNvPr>
                <p14:cNvContentPartPr/>
                <p14:nvPr/>
              </p14:nvContentPartPr>
              <p14:xfrm>
                <a:off x="2423160" y="5787936"/>
                <a:ext cx="360" cy="360"/>
              </p14:xfrm>
            </p:contentPart>
          </mc:Choice>
          <mc:Fallback xmlns="">
            <p:pic>
              <p:nvPicPr>
                <p:cNvPr id="4108" name="Inkt 4107">
                  <a:extLst>
                    <a:ext uri="{FF2B5EF4-FFF2-40B4-BE49-F238E27FC236}">
                      <a16:creationId xmlns:a16="http://schemas.microsoft.com/office/drawing/2014/main" id="{421F7D3E-B513-66E8-1605-93F13810220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414160" y="577893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109" name="Inkt 4108">
                  <a:extLst>
                    <a:ext uri="{FF2B5EF4-FFF2-40B4-BE49-F238E27FC236}">
                      <a16:creationId xmlns:a16="http://schemas.microsoft.com/office/drawing/2014/main" id="{5F9F53B2-09E7-EB6E-3FDD-D6539585BCB7}"/>
                    </a:ext>
                  </a:extLst>
                </p14:cNvPr>
                <p14:cNvContentPartPr/>
                <p14:nvPr/>
              </p14:nvContentPartPr>
              <p14:xfrm>
                <a:off x="2423160" y="5787936"/>
                <a:ext cx="360" cy="360"/>
              </p14:xfrm>
            </p:contentPart>
          </mc:Choice>
          <mc:Fallback xmlns="">
            <p:pic>
              <p:nvPicPr>
                <p:cNvPr id="4109" name="Inkt 4108">
                  <a:extLst>
                    <a:ext uri="{FF2B5EF4-FFF2-40B4-BE49-F238E27FC236}">
                      <a16:creationId xmlns:a16="http://schemas.microsoft.com/office/drawing/2014/main" id="{5F9F53B2-09E7-EB6E-3FDD-D6539585BCB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414160" y="577893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114" name="Inkt 4113">
                <a:extLst>
                  <a:ext uri="{FF2B5EF4-FFF2-40B4-BE49-F238E27FC236}">
                    <a16:creationId xmlns:a16="http://schemas.microsoft.com/office/drawing/2014/main" id="{67355A67-DEDC-FB11-43C9-318D473B04F6}"/>
                  </a:ext>
                </a:extLst>
              </p14:cNvPr>
              <p14:cNvContentPartPr/>
              <p14:nvPr/>
            </p14:nvContentPartPr>
            <p14:xfrm>
              <a:off x="7973280" y="703656"/>
              <a:ext cx="360" cy="360"/>
            </p14:xfrm>
          </p:contentPart>
        </mc:Choice>
        <mc:Fallback xmlns="">
          <p:pic>
            <p:nvPicPr>
              <p:cNvPr id="4114" name="Inkt 4113">
                <a:extLst>
                  <a:ext uri="{FF2B5EF4-FFF2-40B4-BE49-F238E27FC236}">
                    <a16:creationId xmlns:a16="http://schemas.microsoft.com/office/drawing/2014/main" id="{67355A67-DEDC-FB11-43C9-318D473B04F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64280" y="69465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124" name="Inkt 4123">
                <a:extLst>
                  <a:ext uri="{FF2B5EF4-FFF2-40B4-BE49-F238E27FC236}">
                    <a16:creationId xmlns:a16="http://schemas.microsoft.com/office/drawing/2014/main" id="{66791454-F06F-3D5A-AA5A-1F9C76799D09}"/>
                  </a:ext>
                </a:extLst>
              </p14:cNvPr>
              <p14:cNvContentPartPr/>
              <p14:nvPr/>
            </p14:nvContentPartPr>
            <p14:xfrm>
              <a:off x="2697120" y="6510096"/>
              <a:ext cx="360" cy="360"/>
            </p14:xfrm>
          </p:contentPart>
        </mc:Choice>
        <mc:Fallback xmlns="">
          <p:pic>
            <p:nvPicPr>
              <p:cNvPr id="4124" name="Inkt 4123">
                <a:extLst>
                  <a:ext uri="{FF2B5EF4-FFF2-40B4-BE49-F238E27FC236}">
                    <a16:creationId xmlns:a16="http://schemas.microsoft.com/office/drawing/2014/main" id="{66791454-F06F-3D5A-AA5A-1F9C76799D0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88120" y="650109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127" name="Inkt 4126">
                <a:extLst>
                  <a:ext uri="{FF2B5EF4-FFF2-40B4-BE49-F238E27FC236}">
                    <a16:creationId xmlns:a16="http://schemas.microsoft.com/office/drawing/2014/main" id="{F6050D5A-B026-FF8D-FE2C-06BF0B24C8E8}"/>
                  </a:ext>
                </a:extLst>
              </p14:cNvPr>
              <p14:cNvContentPartPr/>
              <p14:nvPr/>
            </p14:nvContentPartPr>
            <p14:xfrm>
              <a:off x="621360" y="1417176"/>
              <a:ext cx="25200" cy="21960"/>
            </p14:xfrm>
          </p:contentPart>
        </mc:Choice>
        <mc:Fallback xmlns="">
          <p:pic>
            <p:nvPicPr>
              <p:cNvPr id="4127" name="Inkt 4126">
                <a:extLst>
                  <a:ext uri="{FF2B5EF4-FFF2-40B4-BE49-F238E27FC236}">
                    <a16:creationId xmlns:a16="http://schemas.microsoft.com/office/drawing/2014/main" id="{F6050D5A-B026-FF8D-FE2C-06BF0B24C8E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12230" y="1408176"/>
                <a:ext cx="43096" cy="3960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kstvak 20">
            <a:extLst>
              <a:ext uri="{FF2B5EF4-FFF2-40B4-BE49-F238E27FC236}">
                <a16:creationId xmlns:a16="http://schemas.microsoft.com/office/drawing/2014/main" id="{D944434F-FF2B-BFC2-6868-B0E1F144991E}"/>
              </a:ext>
            </a:extLst>
          </p:cNvPr>
          <p:cNvSpPr txBox="1"/>
          <p:nvPr/>
        </p:nvSpPr>
        <p:spPr>
          <a:xfrm>
            <a:off x="6665543" y="2767280"/>
            <a:ext cx="470493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l-NL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Afstand </a:t>
            </a:r>
            <a:r>
              <a:rPr lang="nl-NL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Tyatira</a:t>
            </a:r>
            <a:r>
              <a:rPr lang="nl-NL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nl-NL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Filippi</a:t>
            </a:r>
            <a:r>
              <a:rPr lang="nl-NL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&amp; </a:t>
            </a:r>
            <a:r>
              <a:rPr lang="nl-NL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Neapolis</a:t>
            </a:r>
            <a:endParaRPr lang="nl-NL" sz="4000" b="1" dirty="0">
              <a:solidFill>
                <a:schemeClr val="tx1">
                  <a:lumMod val="95000"/>
                  <a:lumOff val="5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6" name="Inkt 5">
                <a:extLst>
                  <a:ext uri="{FF2B5EF4-FFF2-40B4-BE49-F238E27FC236}">
                    <a16:creationId xmlns:a16="http://schemas.microsoft.com/office/drawing/2014/main" id="{8A3DB07E-80BD-0BFB-DAD7-59CD4604410F}"/>
                  </a:ext>
                </a:extLst>
              </p14:cNvPr>
              <p14:cNvContentPartPr/>
              <p14:nvPr/>
            </p14:nvContentPartPr>
            <p14:xfrm>
              <a:off x="3886568" y="3673503"/>
              <a:ext cx="1041958" cy="628153"/>
            </p14:xfrm>
          </p:contentPart>
        </mc:Choice>
        <mc:Fallback xmlns="">
          <p:pic>
            <p:nvPicPr>
              <p:cNvPr id="6" name="Inkt 5">
                <a:extLst>
                  <a:ext uri="{FF2B5EF4-FFF2-40B4-BE49-F238E27FC236}">
                    <a16:creationId xmlns:a16="http://schemas.microsoft.com/office/drawing/2014/main" id="{8A3DB07E-80BD-0BFB-DAD7-59CD4604410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877567" y="3664499"/>
                <a:ext cx="1059600" cy="64580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36478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 descr="Afbeelding met kaart&#10;&#10;Automatisch gegenereerde beschrijving">
            <a:extLst>
              <a:ext uri="{FF2B5EF4-FFF2-40B4-BE49-F238E27FC236}">
                <a16:creationId xmlns:a16="http://schemas.microsoft.com/office/drawing/2014/main" id="{E98389D0-1E88-8D9C-5E78-C50911D65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7728"/>
            <a:ext cx="12192000" cy="7255728"/>
          </a:xfrm>
          <a:prstGeom prst="rect">
            <a:avLst/>
          </a:prstGeom>
        </p:spPr>
      </p:pic>
      <p:sp>
        <p:nvSpPr>
          <p:cNvPr id="2" name="Pijl: rechts 1">
            <a:extLst>
              <a:ext uri="{FF2B5EF4-FFF2-40B4-BE49-F238E27FC236}">
                <a16:creationId xmlns:a16="http://schemas.microsoft.com/office/drawing/2014/main" id="{D0BE1DE6-2CD5-706D-89B2-66CEC4433F9C}"/>
              </a:ext>
            </a:extLst>
          </p:cNvPr>
          <p:cNvSpPr/>
          <p:nvPr/>
        </p:nvSpPr>
        <p:spPr>
          <a:xfrm rot="8827853">
            <a:off x="5628297" y="-139821"/>
            <a:ext cx="935406" cy="422413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2460274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AnalogousFromDarkSeedLeftStep">
      <a:dk1>
        <a:srgbClr val="000000"/>
      </a:dk1>
      <a:lt1>
        <a:srgbClr val="FFFFFF"/>
      </a:lt1>
      <a:dk2>
        <a:srgbClr val="301B27"/>
      </a:dk2>
      <a:lt2>
        <a:srgbClr val="F0F3F3"/>
      </a:lt2>
      <a:accent1>
        <a:srgbClr val="D43B4E"/>
      </a:accent1>
      <a:accent2>
        <a:srgbClr val="C32A7C"/>
      </a:accent2>
      <a:accent3>
        <a:srgbClr val="D43BCE"/>
      </a:accent3>
      <a:accent4>
        <a:srgbClr val="892AC3"/>
      </a:accent4>
      <a:accent5>
        <a:srgbClr val="5C3BD4"/>
      </a:accent5>
      <a:accent6>
        <a:srgbClr val="2A49C3"/>
      </a:accent6>
      <a:hlink>
        <a:srgbClr val="7F54C6"/>
      </a:hlink>
      <a:folHlink>
        <a:srgbClr val="7F7F7F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4949</TotalTime>
  <Words>244</Words>
  <Application>Microsoft Office PowerPoint</Application>
  <PresentationFormat>Breedbeeld</PresentationFormat>
  <Paragraphs>22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5" baseType="lpstr">
      <vt:lpstr>Arial</vt:lpstr>
      <vt:lpstr>Bierstadt</vt:lpstr>
      <vt:lpstr>Poppins</vt:lpstr>
      <vt:lpstr>GestaltVTI</vt:lpstr>
      <vt:lpstr>Inleiding Filippenzenbrief</vt:lpstr>
      <vt:lpstr>Filippenzen</vt:lpstr>
      <vt:lpstr>PowerPoint-presentatie</vt:lpstr>
      <vt:lpstr>2 Korinthe 8:1-5</vt:lpstr>
      <vt:lpstr>PowerPoint-presentatie</vt:lpstr>
      <vt:lpstr>PowerPoint-presentatie</vt:lpstr>
      <vt:lpstr>Filippi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Inleiding bestudering Filippensenbrief</dc:title>
  <dc:creator>Dr. R. van Kooten</dc:creator>
  <cp:lastModifiedBy>Marcel Vroegop</cp:lastModifiedBy>
  <cp:revision>4</cp:revision>
  <dcterms:created xsi:type="dcterms:W3CDTF">2022-07-01T12:27:28Z</dcterms:created>
  <dcterms:modified xsi:type="dcterms:W3CDTF">2022-09-13T22:13:04Z</dcterms:modified>
</cp:coreProperties>
</file>